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92" r:id="rId13"/>
    <p:sldId id="293" r:id="rId14"/>
    <p:sldId id="273" r:id="rId15"/>
    <p:sldId id="274" r:id="rId16"/>
    <p:sldId id="275" r:id="rId17"/>
    <p:sldId id="276" r:id="rId18"/>
    <p:sldId id="277" r:id="rId19"/>
    <p:sldId id="278" r:id="rId20"/>
    <p:sldId id="283" r:id="rId21"/>
    <p:sldId id="282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71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4631"/>
  </p:normalViewPr>
  <p:slideViewPr>
    <p:cSldViewPr snapToGrid="0" snapToObjects="1">
      <p:cViewPr>
        <p:scale>
          <a:sx n="84" d="100"/>
          <a:sy n="84" d="100"/>
        </p:scale>
        <p:origin x="10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accessibility</a:t>
            </a:r>
          </a:p>
          <a:p>
            <a:r>
              <a:rPr lang="en-US" baseline="0" dirty="0" smtClean="0"/>
              <a:t>HOT region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49744" y="1980358"/>
            <a:ext cx="5644512" cy="4703736"/>
            <a:chOff x="1766153" y="2022888"/>
            <a:chExt cx="5644512" cy="47037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78" y="2022888"/>
              <a:ext cx="4703736" cy="47037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13071" y="2387099"/>
              <a:ext cx="656140" cy="35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41141" y="305133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1184" y="2202433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153" y="295578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1297" y="6176297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219114" y="5844306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 </a:t>
            </a:r>
            <a:r>
              <a:rPr lang="en-US" dirty="0" err="1" smtClean="0"/>
              <a:t>colocalizes</a:t>
            </a:r>
            <a:r>
              <a:rPr lang="en-US" dirty="0" smtClean="0"/>
              <a:t> with multiple developmental factors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49787"/>
          <a:stretch/>
        </p:blipFill>
        <p:spPr>
          <a:xfrm>
            <a:off x="4404360" y="2582387"/>
            <a:ext cx="3139440" cy="3139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1761" b="49726"/>
          <a:stretch/>
        </p:blipFill>
        <p:spPr>
          <a:xfrm>
            <a:off x="914400" y="2582387"/>
            <a:ext cx="3139440" cy="2407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88185" b="1"/>
          <a:stretch/>
        </p:blipFill>
        <p:spPr>
          <a:xfrm>
            <a:off x="914400" y="4983163"/>
            <a:ext cx="3139440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73"/>
            <a:ext cx="7886700" cy="1325563"/>
          </a:xfrm>
        </p:spPr>
        <p:txBody>
          <a:bodyPr/>
          <a:lstStyle/>
          <a:p>
            <a:r>
              <a:rPr lang="en-US" dirty="0" smtClean="0"/>
              <a:t>Gro binding sites overlap many additional TFs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2303396" y="1359975"/>
            <a:ext cx="5078895" cy="496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925" y="597190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4637" y="646626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3359" y="637940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2839</TotalTime>
  <Words>717</Words>
  <Application>Microsoft Macintosh PowerPoint</Application>
  <PresentationFormat>On-screen Show (4:3)</PresentationFormat>
  <Paragraphs>223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Helvetica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Gro colocalizes with multiple developmental factors</vt:lpstr>
      <vt:lpstr>Gro binding sites overlap many additional TFs</vt:lpstr>
      <vt:lpstr>Gro is frequently recruited to areas of high TF density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84</cp:revision>
  <dcterms:created xsi:type="dcterms:W3CDTF">2015-11-19T02:10:34Z</dcterms:created>
  <dcterms:modified xsi:type="dcterms:W3CDTF">2015-11-21T01:39:51Z</dcterms:modified>
</cp:coreProperties>
</file>